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EE82AD"/>
    <a:srgbClr val="C2DFEA"/>
    <a:srgbClr val="D9720B"/>
    <a:srgbClr val="92D2C9"/>
    <a:srgbClr val="42743D"/>
    <a:srgbClr val="C0560F"/>
    <a:srgbClr val="F2DED0"/>
    <a:srgbClr val="EE72A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176" y="942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06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DD72C272-1A4E-4B19-91E5-426689F82C24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7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708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9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10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4C53174-6FC5-486B-8454-8A5402574381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5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1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2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3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3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C6C1570-57CC-47F4-B0DE-40A30240FEB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/>
              <a:t>单击以编辑母版副标题样式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7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7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57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5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62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6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78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8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8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8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89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90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91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92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9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5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700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1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70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67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lang="zh-CN"/>
          </a:p>
        </p:txBody>
      </p:sp>
      <p:sp>
        <p:nvSpPr>
          <p:cNvPr id="1048668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6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FBCA4-1ED4-4674-9545-903FEFED0C35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E0713-F3C2-4C86-9DB4-9820C41CB9D0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7" Type="http://schemas.openxmlformats.org/officeDocument/2006/relationships/image" Target="../media/image17.png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20" Type="http://schemas.openxmlformats.org/officeDocument/2006/relationships/slideLayout" Target="../slideLayouts/slideLayout1.xml"/><Relationship Id="rId21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image" Target="../media/image109.png"/><Relationship Id="rId7" Type="http://schemas.openxmlformats.org/officeDocument/2006/relationships/image" Target="../media/image110.png"/><Relationship Id="rId8" Type="http://schemas.openxmlformats.org/officeDocument/2006/relationships/image" Target="../media/image111.png"/><Relationship Id="rId9" Type="http://schemas.openxmlformats.org/officeDocument/2006/relationships/image" Target="../media/image112.png"/><Relationship Id="rId10" Type="http://schemas.openxmlformats.org/officeDocument/2006/relationships/image" Target="../media/image113.jpeg"/><Relationship Id="rId11" Type="http://schemas.openxmlformats.org/officeDocument/2006/relationships/image" Target="../media/image114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0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5.png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122.png"/><Relationship Id="rId9" Type="http://schemas.openxmlformats.org/officeDocument/2006/relationships/image" Target="../media/image123.png"/><Relationship Id="rId10" Type="http://schemas.openxmlformats.org/officeDocument/2006/relationships/image" Target="../media/image124.png"/><Relationship Id="rId11" Type="http://schemas.openxmlformats.org/officeDocument/2006/relationships/image" Target="../media/image125.png"/><Relationship Id="rId12" Type="http://schemas.openxmlformats.org/officeDocument/2006/relationships/image" Target="../media/image126.png"/><Relationship Id="rId13" Type="http://schemas.openxmlformats.org/officeDocument/2006/relationships/image" Target="../media/image127.png"/><Relationship Id="rId14" Type="http://schemas.openxmlformats.org/officeDocument/2006/relationships/image" Target="../media/image128.png"/><Relationship Id="rId15" Type="http://schemas.openxmlformats.org/officeDocument/2006/relationships/image" Target="../media/image129.png"/><Relationship Id="rId16" Type="http://schemas.openxmlformats.org/officeDocument/2006/relationships/image" Target="../media/image130.png"/><Relationship Id="rId17" Type="http://schemas.openxmlformats.org/officeDocument/2006/relationships/image" Target="../media/image131.png"/><Relationship Id="rId18" Type="http://schemas.openxmlformats.org/officeDocument/2006/relationships/image" Target="../media/image132.png"/><Relationship Id="rId19" Type="http://schemas.openxmlformats.org/officeDocument/2006/relationships/image" Target="../media/image133.png"/><Relationship Id="rId20" Type="http://schemas.openxmlformats.org/officeDocument/2006/relationships/slideLayout" Target="../slideLayouts/slideLayout1.xml"/><Relationship Id="rId21" Type="http://schemas.openxmlformats.org/officeDocument/2006/relationships/notesSlide" Target="../notesSlides/notesSlide1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3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25.jpeg"/><Relationship Id="rId11" Type="http://schemas.openxmlformats.org/officeDocument/2006/relationships/image" Target="../media/image26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jpeg"/><Relationship Id="rId11" Type="http://schemas.openxmlformats.org/officeDocument/2006/relationships/image" Target="../media/image37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jpeg"/><Relationship Id="rId11" Type="http://schemas.openxmlformats.org/officeDocument/2006/relationships/image" Target="../media/image48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jpeg"/><Relationship Id="rId11" Type="http://schemas.openxmlformats.org/officeDocument/2006/relationships/image" Target="../media/image59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png"/><Relationship Id="rId9" Type="http://schemas.openxmlformats.org/officeDocument/2006/relationships/image" Target="../media/image68.png"/><Relationship Id="rId10" Type="http://schemas.openxmlformats.org/officeDocument/2006/relationships/image" Target="../media/image69.jpeg"/><Relationship Id="rId11" Type="http://schemas.openxmlformats.org/officeDocument/2006/relationships/image" Target="../media/image70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image" Target="../media/image79.png"/><Relationship Id="rId10" Type="http://schemas.openxmlformats.org/officeDocument/2006/relationships/image" Target="../media/image80.jpeg"/><Relationship Id="rId11" Type="http://schemas.openxmlformats.org/officeDocument/2006/relationships/image" Target="../media/image81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image" Target="../media/image89.png"/><Relationship Id="rId9" Type="http://schemas.openxmlformats.org/officeDocument/2006/relationships/image" Target="../media/image90.png"/><Relationship Id="rId10" Type="http://schemas.openxmlformats.org/officeDocument/2006/relationships/image" Target="../media/image91.jpeg"/><Relationship Id="rId11" Type="http://schemas.openxmlformats.org/officeDocument/2006/relationships/image" Target="../media/image92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100.png"/><Relationship Id="rId9" Type="http://schemas.openxmlformats.org/officeDocument/2006/relationships/image" Target="../media/image101.png"/><Relationship Id="rId10" Type="http://schemas.openxmlformats.org/officeDocument/2006/relationships/image" Target="../media/image102.jpeg"/><Relationship Id="rId11" Type="http://schemas.openxmlformats.org/officeDocument/2006/relationships/image" Target="../media/image103.jpe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形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1999" cy="6858000"/>
          </a:xfrm>
          <a:prstGeom prst="rect"/>
        </p:spPr>
      </p:pic>
      <p:pic>
        <p:nvPicPr>
          <p:cNvPr id="2097153" name="图形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1088123"/>
            <a:ext cx="12192000" cy="5769877"/>
          </a:xfrm>
          <a:prstGeom prst="rect"/>
        </p:spPr>
      </p:pic>
      <p:pic>
        <p:nvPicPr>
          <p:cNvPr id="2097154" name="图形 4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-1" y="4971998"/>
            <a:ext cx="12192000" cy="1877898"/>
          </a:xfrm>
          <a:prstGeom prst="rect"/>
        </p:spPr>
      </p:pic>
      <p:pic>
        <p:nvPicPr>
          <p:cNvPr id="2097155" name="图形 19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59329" y="2389349"/>
            <a:ext cx="2038350" cy="447675"/>
          </a:xfrm>
          <a:prstGeom prst="rect"/>
        </p:spPr>
      </p:pic>
      <p:pic>
        <p:nvPicPr>
          <p:cNvPr id="2097156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rcRect l="155" r="155"/>
          <a:stretch>
            <a:fillRect/>
          </a:stretch>
        </p:blipFill>
        <p:spPr>
          <a:xfrm>
            <a:off x="8064581" y="4315222"/>
            <a:ext cx="1313552" cy="1313552"/>
          </a:xfrm>
          <a:prstGeom prst="rect"/>
        </p:spPr>
      </p:pic>
      <p:sp>
        <p:nvSpPr>
          <p:cNvPr id="1048586" name="图形 24"/>
          <p:cNvSpPr/>
          <p:nvPr/>
        </p:nvSpPr>
        <p:spPr>
          <a:xfrm>
            <a:off x="7929473" y="3030949"/>
            <a:ext cx="2217826" cy="442468"/>
          </a:xfrm>
          <a:custGeom>
            <a:avLst/>
            <a:gdLst>
              <a:gd name="connsiteX0" fmla="*/ 2035974 w 2035973"/>
              <a:gd name="connsiteY0" fmla="*/ 180034 h 452159"/>
              <a:gd name="connsiteX1" fmla="*/ 1963584 w 2035973"/>
              <a:gd name="connsiteY1" fmla="*/ 128599 h 452159"/>
              <a:gd name="connsiteX2" fmla="*/ 32866 w 2035973"/>
              <a:gd name="connsiteY2" fmla="*/ 265759 h 452159"/>
              <a:gd name="connsiteX3" fmla="*/ 13816 w 2035973"/>
              <a:gd name="connsiteY3" fmla="*/ 300049 h 452159"/>
              <a:gd name="connsiteX4" fmla="*/ 1150149 w 2035973"/>
              <a:gd name="connsiteY4" fmla="*/ 323861 h 452159"/>
              <a:gd name="connsiteX5" fmla="*/ 2026449 w 2035973"/>
              <a:gd name="connsiteY5" fmla="*/ 181939 h 452159"/>
              <a:gd name="connsiteX6" fmla="*/ 2035974 w 2035973"/>
              <a:gd name="connsiteY6" fmla="*/ 180034 h 452159"/>
              <a:gd name="connsiteX7" fmla="*/ 2035974 w 2035973"/>
              <a:gd name="connsiteY7" fmla="*/ 180034 h 452159"/>
              <a:gd name="connsiteX0-1" fmla="*/ 2034878 w 2034878"/>
              <a:gd name="connsiteY0-2" fmla="*/ 180034 h 559918"/>
              <a:gd name="connsiteX1-3" fmla="*/ 1962488 w 2034878"/>
              <a:gd name="connsiteY1-4" fmla="*/ 128599 h 559918"/>
              <a:gd name="connsiteX2-5" fmla="*/ 31770 w 2034878"/>
              <a:gd name="connsiteY2-6" fmla="*/ 265759 h 559918"/>
              <a:gd name="connsiteX3-7" fmla="*/ 12720 w 2034878"/>
              <a:gd name="connsiteY3-8" fmla="*/ 300049 h 559918"/>
              <a:gd name="connsiteX4-9" fmla="*/ 1225253 w 2034878"/>
              <a:gd name="connsiteY4-10" fmla="*/ 501661 h 559918"/>
              <a:gd name="connsiteX5-11" fmla="*/ 2025353 w 2034878"/>
              <a:gd name="connsiteY5-12" fmla="*/ 181939 h 559918"/>
              <a:gd name="connsiteX6-13" fmla="*/ 2034878 w 2034878"/>
              <a:gd name="connsiteY6-14" fmla="*/ 180034 h 559918"/>
              <a:gd name="connsiteX7-15" fmla="*/ 2034878 w 2034878"/>
              <a:gd name="connsiteY7-16" fmla="*/ 180034 h 559918"/>
              <a:gd name="connsiteX0-17" fmla="*/ 2034878 w 2034878"/>
              <a:gd name="connsiteY0-18" fmla="*/ 226606 h 606490"/>
              <a:gd name="connsiteX1-19" fmla="*/ 1962488 w 2034878"/>
              <a:gd name="connsiteY1-20" fmla="*/ 111671 h 606490"/>
              <a:gd name="connsiteX2-21" fmla="*/ 31770 w 2034878"/>
              <a:gd name="connsiteY2-22" fmla="*/ 312331 h 606490"/>
              <a:gd name="connsiteX3-23" fmla="*/ 12720 w 2034878"/>
              <a:gd name="connsiteY3-24" fmla="*/ 346621 h 606490"/>
              <a:gd name="connsiteX4-25" fmla="*/ 1225253 w 2034878"/>
              <a:gd name="connsiteY4-26" fmla="*/ 548233 h 606490"/>
              <a:gd name="connsiteX5-27" fmla="*/ 2025353 w 2034878"/>
              <a:gd name="connsiteY5-28" fmla="*/ 228511 h 606490"/>
              <a:gd name="connsiteX6-29" fmla="*/ 2034878 w 2034878"/>
              <a:gd name="connsiteY6-30" fmla="*/ 226606 h 606490"/>
              <a:gd name="connsiteX7-31" fmla="*/ 2034878 w 2034878"/>
              <a:gd name="connsiteY7-32" fmla="*/ 226606 h 606490"/>
              <a:gd name="connsiteX0-33" fmla="*/ 2212678 w 2219840"/>
              <a:gd name="connsiteY0-34" fmla="*/ 260030 h 500214"/>
              <a:gd name="connsiteX1-35" fmla="*/ 1962488 w 2219840"/>
              <a:gd name="connsiteY1-36" fmla="*/ 5395 h 500214"/>
              <a:gd name="connsiteX2-37" fmla="*/ 31770 w 2219840"/>
              <a:gd name="connsiteY2-38" fmla="*/ 206055 h 500214"/>
              <a:gd name="connsiteX3-39" fmla="*/ 12720 w 2219840"/>
              <a:gd name="connsiteY3-40" fmla="*/ 240345 h 500214"/>
              <a:gd name="connsiteX4-41" fmla="*/ 1225253 w 2219840"/>
              <a:gd name="connsiteY4-42" fmla="*/ 441957 h 500214"/>
              <a:gd name="connsiteX5-43" fmla="*/ 2025353 w 2219840"/>
              <a:gd name="connsiteY5-44" fmla="*/ 122235 h 500214"/>
              <a:gd name="connsiteX6-45" fmla="*/ 2034878 w 2219840"/>
              <a:gd name="connsiteY6-46" fmla="*/ 120330 h 500214"/>
              <a:gd name="connsiteX7-47" fmla="*/ 2212678 w 2219840"/>
              <a:gd name="connsiteY7-48" fmla="*/ 260030 h 500214"/>
              <a:gd name="connsiteX0-49" fmla="*/ 2212678 w 2219840"/>
              <a:gd name="connsiteY0-50" fmla="*/ 260030 h 500214"/>
              <a:gd name="connsiteX1-51" fmla="*/ 1962488 w 2219840"/>
              <a:gd name="connsiteY1-52" fmla="*/ 5395 h 500214"/>
              <a:gd name="connsiteX2-53" fmla="*/ 31770 w 2219840"/>
              <a:gd name="connsiteY2-54" fmla="*/ 206055 h 500214"/>
              <a:gd name="connsiteX3-55" fmla="*/ 12720 w 2219840"/>
              <a:gd name="connsiteY3-56" fmla="*/ 240345 h 500214"/>
              <a:gd name="connsiteX4-57" fmla="*/ 1225253 w 2219840"/>
              <a:gd name="connsiteY4-58" fmla="*/ 441957 h 500214"/>
              <a:gd name="connsiteX5-59" fmla="*/ 2025353 w 2219840"/>
              <a:gd name="connsiteY5-60" fmla="*/ 122235 h 500214"/>
              <a:gd name="connsiteX6-61" fmla="*/ 2085678 w 2219840"/>
              <a:gd name="connsiteY6-62" fmla="*/ 348930 h 500214"/>
              <a:gd name="connsiteX7-63" fmla="*/ 2212678 w 2219840"/>
              <a:gd name="connsiteY7-64" fmla="*/ 260030 h 500214"/>
              <a:gd name="connsiteX0-65" fmla="*/ 2210664 w 2217826"/>
              <a:gd name="connsiteY0-66" fmla="*/ 260030 h 442468"/>
              <a:gd name="connsiteX1-67" fmla="*/ 1960474 w 2217826"/>
              <a:gd name="connsiteY1-68" fmla="*/ 5395 h 442468"/>
              <a:gd name="connsiteX2-69" fmla="*/ 29756 w 2217826"/>
              <a:gd name="connsiteY2-70" fmla="*/ 206055 h 442468"/>
              <a:gd name="connsiteX3-71" fmla="*/ 10706 w 2217826"/>
              <a:gd name="connsiteY3-72" fmla="*/ 240345 h 442468"/>
              <a:gd name="connsiteX4-73" fmla="*/ 1223239 w 2217826"/>
              <a:gd name="connsiteY4-74" fmla="*/ 441957 h 442468"/>
              <a:gd name="connsiteX5-75" fmla="*/ 1845539 w 2217826"/>
              <a:gd name="connsiteY5-76" fmla="*/ 274635 h 442468"/>
              <a:gd name="connsiteX6-77" fmla="*/ 2083664 w 2217826"/>
              <a:gd name="connsiteY6-78" fmla="*/ 348930 h 442468"/>
              <a:gd name="connsiteX7-79" fmla="*/ 2210664 w 2217826"/>
              <a:gd name="connsiteY7-80" fmla="*/ 260030 h 442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17826" h="442468">
                <a:moveTo>
                  <a:pt x="2210664" y="260030"/>
                </a:moveTo>
                <a:cubicBezTo>
                  <a:pt x="2188756" y="241932"/>
                  <a:pt x="2323959" y="14391"/>
                  <a:pt x="1960474" y="5395"/>
                </a:cubicBezTo>
                <a:cubicBezTo>
                  <a:pt x="1596989" y="-3601"/>
                  <a:pt x="724129" y="-28260"/>
                  <a:pt x="29756" y="206055"/>
                </a:cubicBezTo>
                <a:cubicBezTo>
                  <a:pt x="23089" y="216532"/>
                  <a:pt x="16421" y="227962"/>
                  <a:pt x="10706" y="240345"/>
                </a:cubicBezTo>
                <a:cubicBezTo>
                  <a:pt x="-115976" y="485137"/>
                  <a:pt x="917434" y="436242"/>
                  <a:pt x="1223239" y="441957"/>
                </a:cubicBezTo>
                <a:cubicBezTo>
                  <a:pt x="1529044" y="447672"/>
                  <a:pt x="1553121" y="313687"/>
                  <a:pt x="1845539" y="274635"/>
                </a:cubicBezTo>
                <a:lnTo>
                  <a:pt x="2083664" y="348930"/>
                </a:lnTo>
                <a:lnTo>
                  <a:pt x="2210664" y="260030"/>
                </a:lnTo>
                <a:close/>
              </a:path>
            </a:pathLst>
          </a:custGeom>
          <a:solidFill>
            <a:srgbClr val="92B620"/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157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9451355" y="-108509"/>
            <a:ext cx="2514600" cy="923925"/>
          </a:xfrm>
          <a:prstGeom prst="rect"/>
        </p:spPr>
      </p:pic>
      <p:sp>
        <p:nvSpPr>
          <p:cNvPr id="1048587" name="TextBox 21"/>
          <p:cNvSpPr txBox="1"/>
          <p:nvPr/>
        </p:nvSpPr>
        <p:spPr>
          <a:xfrm>
            <a:off x="2351412" y="2248356"/>
            <a:ext cx="6705598" cy="1399540"/>
          </a:xfrm>
          <a:prstGeom prst="rect"/>
          <a:noFill/>
          <a:effectLst>
            <a:outerShdw algn="t" blurRad="76200" dir="5400000" dist="38100" rotWithShape="0">
              <a:prstClr val="black">
                <a:alpha val="26000"/>
              </a:prstClr>
            </a:outerShdw>
          </a:effectLst>
        </p:spPr>
        <p:txBody>
          <a:bodyPr rtlCol="0" wrap="square">
            <a:spAutoFit/>
          </a:bodyPr>
          <a:p>
            <a:pPr algn="ctr"/>
            <a:r>
              <a:rPr altLang="en-US" dirty="0" sz="8800" lang="zh-CN">
                <a:ln w="63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rPr>
              <a:t>农场大发现</a:t>
            </a:r>
            <a:endParaRPr altLang="en-US" dirty="0" sz="8800" lang="zh-CN">
              <a:ln w="63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38100">
                  <a:schemeClr val="bg1">
                    <a:alpha val="37000"/>
                  </a:schemeClr>
                </a:glow>
                <a:outerShdw algn="t" blurRad="127000" dir="5400000" dist="139700" rotWithShape="0">
                  <a:schemeClr val="accent6">
                    <a:lumMod val="50000"/>
                    <a:alpha val="40000"/>
                  </a:schemeClr>
                </a:outerShdw>
              </a:effectLst>
              <a:latin typeface="Aa小南瓜" panose="03000502000000000000" pitchFamily="66" charset="-122"/>
              <a:ea typeface="Aa小南瓜" panose="03000502000000000000" pitchFamily="66" charset="-122"/>
              <a:cs typeface="+mn-ea"/>
              <a:sym typeface="+mn-lt"/>
            </a:endParaRPr>
          </a:p>
        </p:txBody>
      </p:sp>
      <p:pic>
        <p:nvPicPr>
          <p:cNvPr id="2097158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 rot="163469">
            <a:off x="9359649" y="6272559"/>
            <a:ext cx="2628726" cy="577337"/>
          </a:xfrm>
          <a:prstGeom prst="rect"/>
        </p:spPr>
      </p:pic>
      <p:sp>
        <p:nvSpPr>
          <p:cNvPr id="1048588" name="图形 27"/>
          <p:cNvSpPr/>
          <p:nvPr/>
        </p:nvSpPr>
        <p:spPr>
          <a:xfrm>
            <a:off x="6286277" y="6364966"/>
            <a:ext cx="2819643" cy="390708"/>
          </a:xfrm>
          <a:custGeom>
            <a:avLst/>
            <a:gdLst>
              <a:gd name="connsiteX0" fmla="*/ 2625662 w 2625661"/>
              <a:gd name="connsiteY0" fmla="*/ 232178 h 583120"/>
              <a:gd name="connsiteX1" fmla="*/ 2532305 w 2625661"/>
              <a:gd name="connsiteY1" fmla="*/ 165846 h 583120"/>
              <a:gd name="connsiteX2" fmla="*/ 42385 w 2625661"/>
              <a:gd name="connsiteY2" fmla="*/ 342732 h 583120"/>
              <a:gd name="connsiteX3" fmla="*/ 17818 w 2625661"/>
              <a:gd name="connsiteY3" fmla="*/ 386953 h 583120"/>
              <a:gd name="connsiteX4" fmla="*/ 1483271 w 2625661"/>
              <a:gd name="connsiteY4" fmla="*/ 417663 h 583120"/>
              <a:gd name="connsiteX5" fmla="*/ 2613378 w 2625661"/>
              <a:gd name="connsiteY5" fmla="*/ 234635 h 583120"/>
              <a:gd name="connsiteX6" fmla="*/ 2625662 w 2625661"/>
              <a:gd name="connsiteY6" fmla="*/ 232178 h 583120"/>
              <a:gd name="connsiteX7" fmla="*/ 2625662 w 2625661"/>
              <a:gd name="connsiteY7" fmla="*/ 232178 h 583120"/>
              <a:gd name="connsiteX0-1" fmla="*/ 2790762 w 2822922"/>
              <a:gd name="connsiteY0-2" fmla="*/ 165963 h 440705"/>
              <a:gd name="connsiteX1-3" fmla="*/ 2532305 w 2822922"/>
              <a:gd name="connsiteY1-4" fmla="*/ 23431 h 440705"/>
              <a:gd name="connsiteX2-5" fmla="*/ 42385 w 2822922"/>
              <a:gd name="connsiteY2-6" fmla="*/ 200317 h 440705"/>
              <a:gd name="connsiteX3-7" fmla="*/ 17818 w 2822922"/>
              <a:gd name="connsiteY3-8" fmla="*/ 244538 h 440705"/>
              <a:gd name="connsiteX4-9" fmla="*/ 1483271 w 2822922"/>
              <a:gd name="connsiteY4-10" fmla="*/ 275248 h 440705"/>
              <a:gd name="connsiteX5-11" fmla="*/ 2613378 w 2822922"/>
              <a:gd name="connsiteY5-12" fmla="*/ 92220 h 440705"/>
              <a:gd name="connsiteX6-13" fmla="*/ 2625662 w 2822922"/>
              <a:gd name="connsiteY6-14" fmla="*/ 89763 h 440705"/>
              <a:gd name="connsiteX7-15" fmla="*/ 2790762 w 2822922"/>
              <a:gd name="connsiteY7-16" fmla="*/ 165963 h 440705"/>
              <a:gd name="connsiteX0-17" fmla="*/ 2790762 w 2822922"/>
              <a:gd name="connsiteY0-18" fmla="*/ 165963 h 440705"/>
              <a:gd name="connsiteX1-19" fmla="*/ 2532305 w 2822922"/>
              <a:gd name="connsiteY1-20" fmla="*/ 23431 h 440705"/>
              <a:gd name="connsiteX2-21" fmla="*/ 42385 w 2822922"/>
              <a:gd name="connsiteY2-22" fmla="*/ 200317 h 440705"/>
              <a:gd name="connsiteX3-23" fmla="*/ 17818 w 2822922"/>
              <a:gd name="connsiteY3-24" fmla="*/ 244538 h 440705"/>
              <a:gd name="connsiteX4-25" fmla="*/ 1483271 w 2822922"/>
              <a:gd name="connsiteY4-26" fmla="*/ 275248 h 440705"/>
              <a:gd name="connsiteX5-27" fmla="*/ 2613378 w 2822922"/>
              <a:gd name="connsiteY5-28" fmla="*/ 92220 h 440705"/>
              <a:gd name="connsiteX6-29" fmla="*/ 2511362 w 2822922"/>
              <a:gd name="connsiteY6-30" fmla="*/ 305663 h 440705"/>
              <a:gd name="connsiteX7-31" fmla="*/ 2790762 w 2822922"/>
              <a:gd name="connsiteY7-32" fmla="*/ 165963 h 440705"/>
              <a:gd name="connsiteX0-33" fmla="*/ 2787570 w 2819730"/>
              <a:gd name="connsiteY0-34" fmla="*/ 165963 h 394841"/>
              <a:gd name="connsiteX1-35" fmla="*/ 2529113 w 2819730"/>
              <a:gd name="connsiteY1-36" fmla="*/ 23431 h 394841"/>
              <a:gd name="connsiteX2-37" fmla="*/ 39193 w 2819730"/>
              <a:gd name="connsiteY2-38" fmla="*/ 200317 h 394841"/>
              <a:gd name="connsiteX3-39" fmla="*/ 14626 w 2819730"/>
              <a:gd name="connsiteY3-40" fmla="*/ 244538 h 394841"/>
              <a:gd name="connsiteX4-41" fmla="*/ 1480079 w 2819730"/>
              <a:gd name="connsiteY4-42" fmla="*/ 275248 h 394841"/>
              <a:gd name="connsiteX5-43" fmla="*/ 2279986 w 2819730"/>
              <a:gd name="connsiteY5-44" fmla="*/ 206520 h 394841"/>
              <a:gd name="connsiteX6-45" fmla="*/ 2508170 w 2819730"/>
              <a:gd name="connsiteY6-46" fmla="*/ 305663 h 394841"/>
              <a:gd name="connsiteX7-47" fmla="*/ 2787570 w 2819730"/>
              <a:gd name="connsiteY7-48" fmla="*/ 165963 h 394841"/>
              <a:gd name="connsiteX0-49" fmla="*/ 2787483 w 2819643"/>
              <a:gd name="connsiteY0-50" fmla="*/ 165963 h 390708"/>
              <a:gd name="connsiteX1-51" fmla="*/ 2529026 w 2819643"/>
              <a:gd name="connsiteY1-52" fmla="*/ 23431 h 390708"/>
              <a:gd name="connsiteX2-53" fmla="*/ 39106 w 2819643"/>
              <a:gd name="connsiteY2-54" fmla="*/ 200317 h 390708"/>
              <a:gd name="connsiteX3-55" fmla="*/ 14539 w 2819643"/>
              <a:gd name="connsiteY3-56" fmla="*/ 244538 h 390708"/>
              <a:gd name="connsiteX4-57" fmla="*/ 1479992 w 2819643"/>
              <a:gd name="connsiteY4-58" fmla="*/ 275248 h 390708"/>
              <a:gd name="connsiteX5-59" fmla="*/ 2229099 w 2819643"/>
              <a:gd name="connsiteY5-60" fmla="*/ 308120 h 390708"/>
              <a:gd name="connsiteX6-61" fmla="*/ 2508083 w 2819643"/>
              <a:gd name="connsiteY6-62" fmla="*/ 305663 h 390708"/>
              <a:gd name="connsiteX7-63" fmla="*/ 2787483 w 2819643"/>
              <a:gd name="connsiteY7-64" fmla="*/ 165963 h 3907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819643" h="390708">
                <a:moveTo>
                  <a:pt x="2787483" y="165963"/>
                </a:moveTo>
                <a:cubicBezTo>
                  <a:pt x="2759230" y="142624"/>
                  <a:pt x="2987089" y="17705"/>
                  <a:pt x="2529026" y="23431"/>
                </a:cubicBezTo>
                <a:cubicBezTo>
                  <a:pt x="2070963" y="29157"/>
                  <a:pt x="934593" y="-101864"/>
                  <a:pt x="39106" y="200317"/>
                </a:cubicBezTo>
                <a:cubicBezTo>
                  <a:pt x="30508" y="213829"/>
                  <a:pt x="21909" y="228569"/>
                  <a:pt x="14539" y="244538"/>
                </a:cubicBezTo>
                <a:cubicBezTo>
                  <a:pt x="-148835" y="560231"/>
                  <a:pt x="1110899" y="264651"/>
                  <a:pt x="1479992" y="275248"/>
                </a:cubicBezTo>
                <a:cubicBezTo>
                  <a:pt x="1849085" y="285845"/>
                  <a:pt x="1851987" y="358483"/>
                  <a:pt x="2229099" y="308120"/>
                </a:cubicBezTo>
                <a:lnTo>
                  <a:pt x="2508083" y="305663"/>
                </a:lnTo>
                <a:lnTo>
                  <a:pt x="2787483" y="165963"/>
                </a:lnTo>
                <a:close/>
              </a:path>
            </a:pathLst>
          </a:custGeom>
          <a:solidFill>
            <a:srgbClr val="D9720B"/>
          </a:solidFill>
          <a:ln w="12240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159" name="图形 10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 rot="20863647">
            <a:off x="9471860" y="6266163"/>
            <a:ext cx="2367164" cy="447429"/>
          </a:xfrm>
          <a:prstGeom prst="rect"/>
        </p:spPr>
      </p:pic>
      <p:sp>
        <p:nvSpPr>
          <p:cNvPr id="1048589" name="图形 29"/>
          <p:cNvSpPr/>
          <p:nvPr/>
        </p:nvSpPr>
        <p:spPr>
          <a:xfrm>
            <a:off x="411341" y="6204919"/>
            <a:ext cx="2033522" cy="531778"/>
          </a:xfrm>
          <a:custGeom>
            <a:avLst/>
            <a:gdLst>
              <a:gd name="connsiteX0" fmla="*/ 2035974 w 2035973"/>
              <a:gd name="connsiteY0" fmla="*/ 180034 h 452159"/>
              <a:gd name="connsiteX1" fmla="*/ 1963584 w 2035973"/>
              <a:gd name="connsiteY1" fmla="*/ 128599 h 452159"/>
              <a:gd name="connsiteX2" fmla="*/ 32866 w 2035973"/>
              <a:gd name="connsiteY2" fmla="*/ 265759 h 452159"/>
              <a:gd name="connsiteX3" fmla="*/ 13816 w 2035973"/>
              <a:gd name="connsiteY3" fmla="*/ 300049 h 452159"/>
              <a:gd name="connsiteX4" fmla="*/ 1150149 w 2035973"/>
              <a:gd name="connsiteY4" fmla="*/ 323861 h 452159"/>
              <a:gd name="connsiteX5" fmla="*/ 2026449 w 2035973"/>
              <a:gd name="connsiteY5" fmla="*/ 181939 h 452159"/>
              <a:gd name="connsiteX6" fmla="*/ 2035974 w 2035973"/>
              <a:gd name="connsiteY6" fmla="*/ 180034 h 452159"/>
              <a:gd name="connsiteX7" fmla="*/ 2035974 w 2035973"/>
              <a:gd name="connsiteY7" fmla="*/ 180034 h 452159"/>
              <a:gd name="connsiteX0-1" fmla="*/ 2033522 w 2033522"/>
              <a:gd name="connsiteY0-2" fmla="*/ 180034 h 531778"/>
              <a:gd name="connsiteX1-3" fmla="*/ 1961132 w 2033522"/>
              <a:gd name="connsiteY1-4" fmla="*/ 128599 h 531778"/>
              <a:gd name="connsiteX2-5" fmla="*/ 30414 w 2033522"/>
              <a:gd name="connsiteY2-6" fmla="*/ 265759 h 531778"/>
              <a:gd name="connsiteX3-7" fmla="*/ 11364 w 2033522"/>
              <a:gd name="connsiteY3-8" fmla="*/ 300049 h 531778"/>
              <a:gd name="connsiteX4-9" fmla="*/ 1338197 w 2033522"/>
              <a:gd name="connsiteY4-10" fmla="*/ 463561 h 531778"/>
              <a:gd name="connsiteX5-11" fmla="*/ 2023997 w 2033522"/>
              <a:gd name="connsiteY5-12" fmla="*/ 181939 h 531778"/>
              <a:gd name="connsiteX6-13" fmla="*/ 2033522 w 2033522"/>
              <a:gd name="connsiteY6-14" fmla="*/ 180034 h 531778"/>
              <a:gd name="connsiteX7-15" fmla="*/ 2033522 w 2033522"/>
              <a:gd name="connsiteY7-16" fmla="*/ 180034 h 531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033522" h="531778">
                <a:moveTo>
                  <a:pt x="2033522" y="180034"/>
                </a:moveTo>
                <a:cubicBezTo>
                  <a:pt x="2011614" y="161936"/>
                  <a:pt x="1987802" y="144791"/>
                  <a:pt x="1961132" y="128599"/>
                </a:cubicBezTo>
                <a:cubicBezTo>
                  <a:pt x="1556319" y="-121909"/>
                  <a:pt x="724787" y="31444"/>
                  <a:pt x="30414" y="265759"/>
                </a:cubicBezTo>
                <a:cubicBezTo>
                  <a:pt x="23747" y="276236"/>
                  <a:pt x="17079" y="287666"/>
                  <a:pt x="11364" y="300049"/>
                </a:cubicBezTo>
                <a:cubicBezTo>
                  <a:pt x="-115318" y="544841"/>
                  <a:pt x="848612" y="589291"/>
                  <a:pt x="1338197" y="463561"/>
                </a:cubicBezTo>
                <a:cubicBezTo>
                  <a:pt x="1827782" y="336879"/>
                  <a:pt x="1731579" y="220991"/>
                  <a:pt x="2023997" y="181939"/>
                </a:cubicBezTo>
                <a:lnTo>
                  <a:pt x="2033522" y="180034"/>
                </a:lnTo>
                <a:lnTo>
                  <a:pt x="2033522" y="180034"/>
                </a:lnTo>
                <a:close/>
              </a:path>
            </a:pathLst>
          </a:custGeom>
          <a:solidFill>
            <a:srgbClr val="D9720B"/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160" name="图形 13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3281830" y="4823962"/>
            <a:ext cx="828675" cy="714375"/>
          </a:xfrm>
          <a:prstGeom prst="rect"/>
        </p:spPr>
      </p:pic>
      <p:pic>
        <p:nvPicPr>
          <p:cNvPr id="2097161" name="图形 31"/>
          <p:cNvPicPr>
            <a:picLocks noChangeAspect="1"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7819819" y="1256845"/>
            <a:ext cx="722054" cy="675843"/>
          </a:xfrm>
          <a:prstGeom prst="rect"/>
        </p:spPr>
      </p:pic>
      <p:pic>
        <p:nvPicPr>
          <p:cNvPr id="2097162" name="图形 32"/>
          <p:cNvPicPr>
            <a:picLocks noChangeAspect="1"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>
            <a:off x="1676262" y="2870491"/>
            <a:ext cx="666750" cy="647700"/>
          </a:xfrm>
          <a:prstGeom prst="rect"/>
        </p:spPr>
      </p:pic>
      <p:sp>
        <p:nvSpPr>
          <p:cNvPr id="1048590" name="文本框 1048761"/>
          <p:cNvSpPr txBox="1"/>
          <p:nvPr/>
        </p:nvSpPr>
        <p:spPr>
          <a:xfrm>
            <a:off x="3531870" y="3856990"/>
            <a:ext cx="4882515" cy="583565"/>
          </a:xfrm>
          <a:prstGeom prst="rect"/>
        </p:spPr>
        <p:txBody>
          <a:bodyPr rtlCol="0" wrap="square">
            <a:spAutoFit/>
          </a:bodyPr>
          <a:p>
            <a:r>
              <a:rPr b="1" sz="3200" lang="zh-CN">
                <a:solidFill>
                  <a:srgbClr val="000000"/>
                </a:solidFill>
              </a:rPr>
              <a:t>平山镇中心幼儿园</a:t>
            </a:r>
            <a:r>
              <a:rPr altLang="zh-CN" b="1" sz="3200" lang="en-US">
                <a:solidFill>
                  <a:srgbClr val="000000"/>
                </a:solidFill>
              </a:rPr>
              <a:t>  </a:t>
            </a:r>
            <a:r>
              <a:rPr altLang="zh-CN" b="1" sz="3200" lang="zh-CN">
                <a:solidFill>
                  <a:srgbClr val="000000"/>
                </a:solidFill>
              </a:rPr>
              <a:t>张雪</a:t>
            </a:r>
            <a:endParaRPr altLang="zh-CN" b="1" sz="3200" lang="zh-CN">
              <a:solidFill>
                <a:srgbClr val="000000"/>
              </a:solidFill>
            </a:endParaRPr>
          </a:p>
        </p:txBody>
      </p:sp>
      <p:pic>
        <p:nvPicPr>
          <p:cNvPr id="2097163" name="图形 21"/>
          <p:cNvPicPr>
            <a:picLocks/>
          </p:cNvPicPr>
          <p:nvPr/>
        </p:nvPicPr>
        <p:blipFill>
          <a:blip xmlns:r="http://schemas.openxmlformats.org/officeDocument/2006/relationships" r:embed="rId12"/>
          <a:srcRect l="155" r="155"/>
          <a:stretch>
            <a:fillRect/>
          </a:stretch>
        </p:blipFill>
        <p:spPr>
          <a:xfrm>
            <a:off x="9347412" y="3144921"/>
            <a:ext cx="771117" cy="771115"/>
          </a:xfrm>
          <a:prstGeom prst="rect"/>
        </p:spPr>
      </p:pic>
      <p:pic>
        <p:nvPicPr>
          <p:cNvPr id="2097164" name="图形 21"/>
          <p:cNvPicPr>
            <a:picLocks/>
          </p:cNvPicPr>
          <p:nvPr/>
        </p:nvPicPr>
        <p:blipFill>
          <a:blip xmlns:r="http://schemas.openxmlformats.org/officeDocument/2006/relationships" r:embed="rId13"/>
          <a:srcRect l="155" r="155"/>
          <a:stretch>
            <a:fillRect/>
          </a:stretch>
        </p:blipFill>
        <p:spPr>
          <a:xfrm>
            <a:off x="1882957" y="4315222"/>
            <a:ext cx="685165" cy="685165"/>
          </a:xfrm>
          <a:prstGeom prst="rect"/>
        </p:spPr>
      </p:pic>
      <p:pic>
        <p:nvPicPr>
          <p:cNvPr id="2097165" name="图形 21"/>
          <p:cNvPicPr>
            <a:picLocks/>
          </p:cNvPicPr>
          <p:nvPr/>
        </p:nvPicPr>
        <p:blipFill>
          <a:blip xmlns:r="http://schemas.openxmlformats.org/officeDocument/2006/relationships" r:embed="rId14"/>
          <a:srcRect l="155" r="155"/>
          <a:stretch>
            <a:fillRect/>
          </a:stretch>
        </p:blipFill>
        <p:spPr>
          <a:xfrm>
            <a:off x="4837845" y="4538815"/>
            <a:ext cx="866366" cy="866366"/>
          </a:xfrm>
          <a:prstGeom prst="rect"/>
        </p:spPr>
      </p:pic>
      <p:pic>
        <p:nvPicPr>
          <p:cNvPr id="2097166" name="图形 21"/>
          <p:cNvPicPr>
            <a:picLocks/>
          </p:cNvPicPr>
          <p:nvPr/>
        </p:nvPicPr>
        <p:blipFill>
          <a:blip xmlns:r="http://schemas.openxmlformats.org/officeDocument/2006/relationships" r:embed="rId15"/>
          <a:srcRect l="155" r="155"/>
          <a:stretch>
            <a:fillRect/>
          </a:stretch>
        </p:blipFill>
        <p:spPr>
          <a:xfrm>
            <a:off x="1360161" y="1630783"/>
            <a:ext cx="773008" cy="773007"/>
          </a:xfrm>
          <a:prstGeom prst="rect"/>
        </p:spPr>
      </p:pic>
      <p:pic>
        <p:nvPicPr>
          <p:cNvPr id="2097167" name="图形 21"/>
          <p:cNvPicPr>
            <a:picLocks/>
          </p:cNvPicPr>
          <p:nvPr/>
        </p:nvPicPr>
        <p:blipFill>
          <a:blip xmlns:r="http://schemas.openxmlformats.org/officeDocument/2006/relationships" r:embed="rId16"/>
          <a:srcRect l="155" r="155"/>
          <a:stretch>
            <a:fillRect/>
          </a:stretch>
        </p:blipFill>
        <p:spPr>
          <a:xfrm>
            <a:off x="10721530" y="4440555"/>
            <a:ext cx="773229" cy="773229"/>
          </a:xfrm>
          <a:prstGeom prst="rect"/>
        </p:spPr>
      </p:pic>
      <p:pic>
        <p:nvPicPr>
          <p:cNvPr id="2097168" name="图形 21"/>
          <p:cNvPicPr>
            <a:picLocks/>
          </p:cNvPicPr>
          <p:nvPr/>
        </p:nvPicPr>
        <p:blipFill>
          <a:blip xmlns:r="http://schemas.openxmlformats.org/officeDocument/2006/relationships" r:embed="rId17"/>
          <a:srcRect l="155" r="155"/>
          <a:stretch>
            <a:fillRect/>
          </a:stretch>
        </p:blipFill>
        <p:spPr>
          <a:xfrm>
            <a:off x="0" y="4186834"/>
            <a:ext cx="637127" cy="637127"/>
          </a:xfrm>
          <a:prstGeom prst="rect"/>
        </p:spPr>
      </p:pic>
      <p:pic>
        <p:nvPicPr>
          <p:cNvPr id="2097169" name="图形 21"/>
          <p:cNvPicPr>
            <a:picLocks/>
          </p:cNvPicPr>
          <p:nvPr/>
        </p:nvPicPr>
        <p:blipFill>
          <a:blip xmlns:r="http://schemas.openxmlformats.org/officeDocument/2006/relationships" r:embed="rId18"/>
          <a:srcRect l="155" r="155"/>
          <a:stretch>
            <a:fillRect/>
          </a:stretch>
        </p:blipFill>
        <p:spPr>
          <a:xfrm>
            <a:off x="411341" y="2708150"/>
            <a:ext cx="1088064" cy="1088064"/>
          </a:xfrm>
          <a:prstGeom prst="rect"/>
        </p:spPr>
      </p:pic>
      <p:pic>
        <p:nvPicPr>
          <p:cNvPr id="2097170" name="图形 21"/>
          <p:cNvPicPr>
            <a:picLocks/>
          </p:cNvPicPr>
          <p:nvPr/>
        </p:nvPicPr>
        <p:blipFill>
          <a:blip xmlns:r="http://schemas.openxmlformats.org/officeDocument/2006/relationships" r:embed="rId19"/>
          <a:srcRect l="155" r="155"/>
          <a:stretch>
            <a:fillRect/>
          </a:stretch>
        </p:blipFill>
        <p:spPr>
          <a:xfrm>
            <a:off x="11284008" y="2552733"/>
            <a:ext cx="421503" cy="421502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" nodeType="with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dur="2000" id="7"/>
                                        <p:tgtEl>
                                          <p:spTgt spid="104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dur="2000" id="10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2000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9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0"/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1" nodeType="with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20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3"/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4"/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30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37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38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/>
      <p:bldP spid="104858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358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359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360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361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362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40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363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364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365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366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367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6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368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369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370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371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372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373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374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375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376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41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377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378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79" name="图形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1999" cy="6858000"/>
          </a:xfrm>
          <a:prstGeom prst="rect"/>
        </p:spPr>
      </p:pic>
      <p:pic>
        <p:nvPicPr>
          <p:cNvPr id="2097380" name="图形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1088123"/>
            <a:ext cx="12192000" cy="5769877"/>
          </a:xfrm>
          <a:prstGeom prst="rect"/>
        </p:spPr>
      </p:pic>
      <p:pic>
        <p:nvPicPr>
          <p:cNvPr id="2097381" name="图形 4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-1" y="4971998"/>
            <a:ext cx="12192000" cy="1877898"/>
          </a:xfrm>
          <a:prstGeom prst="rect"/>
        </p:spPr>
      </p:pic>
      <p:pic>
        <p:nvPicPr>
          <p:cNvPr id="2097382" name="图形 19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59329" y="2389349"/>
            <a:ext cx="2038350" cy="447675"/>
          </a:xfrm>
          <a:prstGeom prst="rect"/>
        </p:spPr>
      </p:pic>
      <p:pic>
        <p:nvPicPr>
          <p:cNvPr id="2097383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rcRect l="155" r="155"/>
          <a:stretch>
            <a:fillRect/>
          </a:stretch>
        </p:blipFill>
        <p:spPr>
          <a:xfrm>
            <a:off x="8064581" y="4315222"/>
            <a:ext cx="1313552" cy="1313552"/>
          </a:xfrm>
          <a:prstGeom prst="rect"/>
        </p:spPr>
      </p:pic>
      <p:sp>
        <p:nvSpPr>
          <p:cNvPr id="1048645" name="图形 24"/>
          <p:cNvSpPr/>
          <p:nvPr/>
        </p:nvSpPr>
        <p:spPr>
          <a:xfrm>
            <a:off x="7929473" y="3030949"/>
            <a:ext cx="2217826" cy="442468"/>
          </a:xfrm>
          <a:custGeom>
            <a:avLst/>
            <a:gdLst>
              <a:gd name="connsiteX0" fmla="*/ 2035974 w 2035973"/>
              <a:gd name="connsiteY0" fmla="*/ 180034 h 452159"/>
              <a:gd name="connsiteX1" fmla="*/ 1963584 w 2035973"/>
              <a:gd name="connsiteY1" fmla="*/ 128599 h 452159"/>
              <a:gd name="connsiteX2" fmla="*/ 32866 w 2035973"/>
              <a:gd name="connsiteY2" fmla="*/ 265759 h 452159"/>
              <a:gd name="connsiteX3" fmla="*/ 13816 w 2035973"/>
              <a:gd name="connsiteY3" fmla="*/ 300049 h 452159"/>
              <a:gd name="connsiteX4" fmla="*/ 1150149 w 2035973"/>
              <a:gd name="connsiteY4" fmla="*/ 323861 h 452159"/>
              <a:gd name="connsiteX5" fmla="*/ 2026449 w 2035973"/>
              <a:gd name="connsiteY5" fmla="*/ 181939 h 452159"/>
              <a:gd name="connsiteX6" fmla="*/ 2035974 w 2035973"/>
              <a:gd name="connsiteY6" fmla="*/ 180034 h 452159"/>
              <a:gd name="connsiteX7" fmla="*/ 2035974 w 2035973"/>
              <a:gd name="connsiteY7" fmla="*/ 180034 h 452159"/>
              <a:gd name="connsiteX0-1" fmla="*/ 2034878 w 2034878"/>
              <a:gd name="connsiteY0-2" fmla="*/ 180034 h 559918"/>
              <a:gd name="connsiteX1-3" fmla="*/ 1962488 w 2034878"/>
              <a:gd name="connsiteY1-4" fmla="*/ 128599 h 559918"/>
              <a:gd name="connsiteX2-5" fmla="*/ 31770 w 2034878"/>
              <a:gd name="connsiteY2-6" fmla="*/ 265759 h 559918"/>
              <a:gd name="connsiteX3-7" fmla="*/ 12720 w 2034878"/>
              <a:gd name="connsiteY3-8" fmla="*/ 300049 h 559918"/>
              <a:gd name="connsiteX4-9" fmla="*/ 1225253 w 2034878"/>
              <a:gd name="connsiteY4-10" fmla="*/ 501661 h 559918"/>
              <a:gd name="connsiteX5-11" fmla="*/ 2025353 w 2034878"/>
              <a:gd name="connsiteY5-12" fmla="*/ 181939 h 559918"/>
              <a:gd name="connsiteX6-13" fmla="*/ 2034878 w 2034878"/>
              <a:gd name="connsiteY6-14" fmla="*/ 180034 h 559918"/>
              <a:gd name="connsiteX7-15" fmla="*/ 2034878 w 2034878"/>
              <a:gd name="connsiteY7-16" fmla="*/ 180034 h 559918"/>
              <a:gd name="connsiteX0-17" fmla="*/ 2034878 w 2034878"/>
              <a:gd name="connsiteY0-18" fmla="*/ 226606 h 606490"/>
              <a:gd name="connsiteX1-19" fmla="*/ 1962488 w 2034878"/>
              <a:gd name="connsiteY1-20" fmla="*/ 111671 h 606490"/>
              <a:gd name="connsiteX2-21" fmla="*/ 31770 w 2034878"/>
              <a:gd name="connsiteY2-22" fmla="*/ 312331 h 606490"/>
              <a:gd name="connsiteX3-23" fmla="*/ 12720 w 2034878"/>
              <a:gd name="connsiteY3-24" fmla="*/ 346621 h 606490"/>
              <a:gd name="connsiteX4-25" fmla="*/ 1225253 w 2034878"/>
              <a:gd name="connsiteY4-26" fmla="*/ 548233 h 606490"/>
              <a:gd name="connsiteX5-27" fmla="*/ 2025353 w 2034878"/>
              <a:gd name="connsiteY5-28" fmla="*/ 228511 h 606490"/>
              <a:gd name="connsiteX6-29" fmla="*/ 2034878 w 2034878"/>
              <a:gd name="connsiteY6-30" fmla="*/ 226606 h 606490"/>
              <a:gd name="connsiteX7-31" fmla="*/ 2034878 w 2034878"/>
              <a:gd name="connsiteY7-32" fmla="*/ 226606 h 606490"/>
              <a:gd name="connsiteX0-33" fmla="*/ 2212678 w 2219840"/>
              <a:gd name="connsiteY0-34" fmla="*/ 260030 h 500214"/>
              <a:gd name="connsiteX1-35" fmla="*/ 1962488 w 2219840"/>
              <a:gd name="connsiteY1-36" fmla="*/ 5395 h 500214"/>
              <a:gd name="connsiteX2-37" fmla="*/ 31770 w 2219840"/>
              <a:gd name="connsiteY2-38" fmla="*/ 206055 h 500214"/>
              <a:gd name="connsiteX3-39" fmla="*/ 12720 w 2219840"/>
              <a:gd name="connsiteY3-40" fmla="*/ 240345 h 500214"/>
              <a:gd name="connsiteX4-41" fmla="*/ 1225253 w 2219840"/>
              <a:gd name="connsiteY4-42" fmla="*/ 441957 h 500214"/>
              <a:gd name="connsiteX5-43" fmla="*/ 2025353 w 2219840"/>
              <a:gd name="connsiteY5-44" fmla="*/ 122235 h 500214"/>
              <a:gd name="connsiteX6-45" fmla="*/ 2034878 w 2219840"/>
              <a:gd name="connsiteY6-46" fmla="*/ 120330 h 500214"/>
              <a:gd name="connsiteX7-47" fmla="*/ 2212678 w 2219840"/>
              <a:gd name="connsiteY7-48" fmla="*/ 260030 h 500214"/>
              <a:gd name="connsiteX0-49" fmla="*/ 2212678 w 2219840"/>
              <a:gd name="connsiteY0-50" fmla="*/ 260030 h 500214"/>
              <a:gd name="connsiteX1-51" fmla="*/ 1962488 w 2219840"/>
              <a:gd name="connsiteY1-52" fmla="*/ 5395 h 500214"/>
              <a:gd name="connsiteX2-53" fmla="*/ 31770 w 2219840"/>
              <a:gd name="connsiteY2-54" fmla="*/ 206055 h 500214"/>
              <a:gd name="connsiteX3-55" fmla="*/ 12720 w 2219840"/>
              <a:gd name="connsiteY3-56" fmla="*/ 240345 h 500214"/>
              <a:gd name="connsiteX4-57" fmla="*/ 1225253 w 2219840"/>
              <a:gd name="connsiteY4-58" fmla="*/ 441957 h 500214"/>
              <a:gd name="connsiteX5-59" fmla="*/ 2025353 w 2219840"/>
              <a:gd name="connsiteY5-60" fmla="*/ 122235 h 500214"/>
              <a:gd name="connsiteX6-61" fmla="*/ 2085678 w 2219840"/>
              <a:gd name="connsiteY6-62" fmla="*/ 348930 h 500214"/>
              <a:gd name="connsiteX7-63" fmla="*/ 2212678 w 2219840"/>
              <a:gd name="connsiteY7-64" fmla="*/ 260030 h 500214"/>
              <a:gd name="connsiteX0-65" fmla="*/ 2210664 w 2217826"/>
              <a:gd name="connsiteY0-66" fmla="*/ 260030 h 442468"/>
              <a:gd name="connsiteX1-67" fmla="*/ 1960474 w 2217826"/>
              <a:gd name="connsiteY1-68" fmla="*/ 5395 h 442468"/>
              <a:gd name="connsiteX2-69" fmla="*/ 29756 w 2217826"/>
              <a:gd name="connsiteY2-70" fmla="*/ 206055 h 442468"/>
              <a:gd name="connsiteX3-71" fmla="*/ 10706 w 2217826"/>
              <a:gd name="connsiteY3-72" fmla="*/ 240345 h 442468"/>
              <a:gd name="connsiteX4-73" fmla="*/ 1223239 w 2217826"/>
              <a:gd name="connsiteY4-74" fmla="*/ 441957 h 442468"/>
              <a:gd name="connsiteX5-75" fmla="*/ 1845539 w 2217826"/>
              <a:gd name="connsiteY5-76" fmla="*/ 274635 h 442468"/>
              <a:gd name="connsiteX6-77" fmla="*/ 2083664 w 2217826"/>
              <a:gd name="connsiteY6-78" fmla="*/ 348930 h 442468"/>
              <a:gd name="connsiteX7-79" fmla="*/ 2210664 w 2217826"/>
              <a:gd name="connsiteY7-80" fmla="*/ 260030 h 442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17826" h="442468">
                <a:moveTo>
                  <a:pt x="2210664" y="260030"/>
                </a:moveTo>
                <a:cubicBezTo>
                  <a:pt x="2188756" y="241932"/>
                  <a:pt x="2323959" y="14391"/>
                  <a:pt x="1960474" y="5395"/>
                </a:cubicBezTo>
                <a:cubicBezTo>
                  <a:pt x="1596989" y="-3601"/>
                  <a:pt x="724129" y="-28260"/>
                  <a:pt x="29756" y="206055"/>
                </a:cubicBezTo>
                <a:cubicBezTo>
                  <a:pt x="23089" y="216532"/>
                  <a:pt x="16421" y="227962"/>
                  <a:pt x="10706" y="240345"/>
                </a:cubicBezTo>
                <a:cubicBezTo>
                  <a:pt x="-115976" y="485137"/>
                  <a:pt x="917434" y="436242"/>
                  <a:pt x="1223239" y="441957"/>
                </a:cubicBezTo>
                <a:cubicBezTo>
                  <a:pt x="1529044" y="447672"/>
                  <a:pt x="1553121" y="313687"/>
                  <a:pt x="1845539" y="274635"/>
                </a:cubicBezTo>
                <a:lnTo>
                  <a:pt x="2083664" y="348930"/>
                </a:lnTo>
                <a:lnTo>
                  <a:pt x="2210664" y="260030"/>
                </a:lnTo>
                <a:close/>
              </a:path>
            </a:pathLst>
          </a:custGeom>
          <a:solidFill>
            <a:srgbClr val="92B620"/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384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9451355" y="-108509"/>
            <a:ext cx="2514600" cy="923925"/>
          </a:xfrm>
          <a:prstGeom prst="rect"/>
        </p:spPr>
      </p:pic>
      <p:sp>
        <p:nvSpPr>
          <p:cNvPr id="1048646" name="TextBox 21"/>
          <p:cNvSpPr txBox="1"/>
          <p:nvPr/>
        </p:nvSpPr>
        <p:spPr>
          <a:xfrm>
            <a:off x="2351412" y="2248356"/>
            <a:ext cx="6705598" cy="1399540"/>
          </a:xfrm>
          <a:prstGeom prst="rect"/>
          <a:noFill/>
          <a:effectLst>
            <a:outerShdw algn="t" blurRad="76200" dir="5400000" dist="38100" rotWithShape="0">
              <a:prstClr val="black">
                <a:alpha val="26000"/>
              </a:prstClr>
            </a:outerShdw>
          </a:effectLst>
        </p:spPr>
        <p:txBody>
          <a:bodyPr rtlCol="0" wrap="square">
            <a:spAutoFit/>
          </a:bodyPr>
          <a:p>
            <a:pPr algn="ctr"/>
            <a:r>
              <a:rPr altLang="en-US" dirty="0" sz="8800" lang="zh-CN">
                <a:ln w="63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rPr>
              <a:t>谢谢</a:t>
            </a:r>
            <a:r>
              <a:rPr altLang="en-US" dirty="0" sz="8800" lang="zh-CN">
                <a:ln w="63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rPr>
              <a:t>观看</a:t>
            </a:r>
            <a:endParaRPr altLang="en-US" dirty="0" sz="8800" lang="zh-CN">
              <a:ln w="63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38100">
                  <a:schemeClr val="bg1">
                    <a:alpha val="37000"/>
                  </a:schemeClr>
                </a:glow>
                <a:outerShdw algn="t" blurRad="127000" dir="5400000" dist="139700" rotWithShape="0">
                  <a:schemeClr val="accent6">
                    <a:lumMod val="50000"/>
                    <a:alpha val="40000"/>
                  </a:schemeClr>
                </a:outerShdw>
              </a:effectLst>
              <a:latin typeface="Aa小南瓜" panose="03000502000000000000" pitchFamily="66" charset="-122"/>
              <a:ea typeface="Aa小南瓜" panose="03000502000000000000" pitchFamily="66" charset="-122"/>
              <a:cs typeface="+mn-ea"/>
              <a:sym typeface="+mn-lt"/>
            </a:endParaRPr>
          </a:p>
        </p:txBody>
      </p:sp>
      <p:pic>
        <p:nvPicPr>
          <p:cNvPr id="2097385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 rot="163469">
            <a:off x="9359649" y="6272559"/>
            <a:ext cx="2628726" cy="577337"/>
          </a:xfrm>
          <a:prstGeom prst="rect"/>
        </p:spPr>
      </p:pic>
      <p:sp>
        <p:nvSpPr>
          <p:cNvPr id="1048647" name="图形 27"/>
          <p:cNvSpPr/>
          <p:nvPr/>
        </p:nvSpPr>
        <p:spPr>
          <a:xfrm>
            <a:off x="6286277" y="6364966"/>
            <a:ext cx="2819643" cy="390708"/>
          </a:xfrm>
          <a:custGeom>
            <a:avLst/>
            <a:gdLst>
              <a:gd name="connsiteX0" fmla="*/ 2625662 w 2625661"/>
              <a:gd name="connsiteY0" fmla="*/ 232178 h 583120"/>
              <a:gd name="connsiteX1" fmla="*/ 2532305 w 2625661"/>
              <a:gd name="connsiteY1" fmla="*/ 165846 h 583120"/>
              <a:gd name="connsiteX2" fmla="*/ 42385 w 2625661"/>
              <a:gd name="connsiteY2" fmla="*/ 342732 h 583120"/>
              <a:gd name="connsiteX3" fmla="*/ 17818 w 2625661"/>
              <a:gd name="connsiteY3" fmla="*/ 386953 h 583120"/>
              <a:gd name="connsiteX4" fmla="*/ 1483271 w 2625661"/>
              <a:gd name="connsiteY4" fmla="*/ 417663 h 583120"/>
              <a:gd name="connsiteX5" fmla="*/ 2613378 w 2625661"/>
              <a:gd name="connsiteY5" fmla="*/ 234635 h 583120"/>
              <a:gd name="connsiteX6" fmla="*/ 2625662 w 2625661"/>
              <a:gd name="connsiteY6" fmla="*/ 232178 h 583120"/>
              <a:gd name="connsiteX7" fmla="*/ 2625662 w 2625661"/>
              <a:gd name="connsiteY7" fmla="*/ 232178 h 583120"/>
              <a:gd name="connsiteX0-1" fmla="*/ 2790762 w 2822922"/>
              <a:gd name="connsiteY0-2" fmla="*/ 165963 h 440705"/>
              <a:gd name="connsiteX1-3" fmla="*/ 2532305 w 2822922"/>
              <a:gd name="connsiteY1-4" fmla="*/ 23431 h 440705"/>
              <a:gd name="connsiteX2-5" fmla="*/ 42385 w 2822922"/>
              <a:gd name="connsiteY2-6" fmla="*/ 200317 h 440705"/>
              <a:gd name="connsiteX3-7" fmla="*/ 17818 w 2822922"/>
              <a:gd name="connsiteY3-8" fmla="*/ 244538 h 440705"/>
              <a:gd name="connsiteX4-9" fmla="*/ 1483271 w 2822922"/>
              <a:gd name="connsiteY4-10" fmla="*/ 275248 h 440705"/>
              <a:gd name="connsiteX5-11" fmla="*/ 2613378 w 2822922"/>
              <a:gd name="connsiteY5-12" fmla="*/ 92220 h 440705"/>
              <a:gd name="connsiteX6-13" fmla="*/ 2625662 w 2822922"/>
              <a:gd name="connsiteY6-14" fmla="*/ 89763 h 440705"/>
              <a:gd name="connsiteX7-15" fmla="*/ 2790762 w 2822922"/>
              <a:gd name="connsiteY7-16" fmla="*/ 165963 h 440705"/>
              <a:gd name="connsiteX0-17" fmla="*/ 2790762 w 2822922"/>
              <a:gd name="connsiteY0-18" fmla="*/ 165963 h 440705"/>
              <a:gd name="connsiteX1-19" fmla="*/ 2532305 w 2822922"/>
              <a:gd name="connsiteY1-20" fmla="*/ 23431 h 440705"/>
              <a:gd name="connsiteX2-21" fmla="*/ 42385 w 2822922"/>
              <a:gd name="connsiteY2-22" fmla="*/ 200317 h 440705"/>
              <a:gd name="connsiteX3-23" fmla="*/ 17818 w 2822922"/>
              <a:gd name="connsiteY3-24" fmla="*/ 244538 h 440705"/>
              <a:gd name="connsiteX4-25" fmla="*/ 1483271 w 2822922"/>
              <a:gd name="connsiteY4-26" fmla="*/ 275248 h 440705"/>
              <a:gd name="connsiteX5-27" fmla="*/ 2613378 w 2822922"/>
              <a:gd name="connsiteY5-28" fmla="*/ 92220 h 440705"/>
              <a:gd name="connsiteX6-29" fmla="*/ 2511362 w 2822922"/>
              <a:gd name="connsiteY6-30" fmla="*/ 305663 h 440705"/>
              <a:gd name="connsiteX7-31" fmla="*/ 2790762 w 2822922"/>
              <a:gd name="connsiteY7-32" fmla="*/ 165963 h 440705"/>
              <a:gd name="connsiteX0-33" fmla="*/ 2787570 w 2819730"/>
              <a:gd name="connsiteY0-34" fmla="*/ 165963 h 394841"/>
              <a:gd name="connsiteX1-35" fmla="*/ 2529113 w 2819730"/>
              <a:gd name="connsiteY1-36" fmla="*/ 23431 h 394841"/>
              <a:gd name="connsiteX2-37" fmla="*/ 39193 w 2819730"/>
              <a:gd name="connsiteY2-38" fmla="*/ 200317 h 394841"/>
              <a:gd name="connsiteX3-39" fmla="*/ 14626 w 2819730"/>
              <a:gd name="connsiteY3-40" fmla="*/ 244538 h 394841"/>
              <a:gd name="connsiteX4-41" fmla="*/ 1480079 w 2819730"/>
              <a:gd name="connsiteY4-42" fmla="*/ 275248 h 394841"/>
              <a:gd name="connsiteX5-43" fmla="*/ 2279986 w 2819730"/>
              <a:gd name="connsiteY5-44" fmla="*/ 206520 h 394841"/>
              <a:gd name="connsiteX6-45" fmla="*/ 2508170 w 2819730"/>
              <a:gd name="connsiteY6-46" fmla="*/ 305663 h 394841"/>
              <a:gd name="connsiteX7-47" fmla="*/ 2787570 w 2819730"/>
              <a:gd name="connsiteY7-48" fmla="*/ 165963 h 394841"/>
              <a:gd name="connsiteX0-49" fmla="*/ 2787483 w 2819643"/>
              <a:gd name="connsiteY0-50" fmla="*/ 165963 h 390708"/>
              <a:gd name="connsiteX1-51" fmla="*/ 2529026 w 2819643"/>
              <a:gd name="connsiteY1-52" fmla="*/ 23431 h 390708"/>
              <a:gd name="connsiteX2-53" fmla="*/ 39106 w 2819643"/>
              <a:gd name="connsiteY2-54" fmla="*/ 200317 h 390708"/>
              <a:gd name="connsiteX3-55" fmla="*/ 14539 w 2819643"/>
              <a:gd name="connsiteY3-56" fmla="*/ 244538 h 390708"/>
              <a:gd name="connsiteX4-57" fmla="*/ 1479992 w 2819643"/>
              <a:gd name="connsiteY4-58" fmla="*/ 275248 h 390708"/>
              <a:gd name="connsiteX5-59" fmla="*/ 2229099 w 2819643"/>
              <a:gd name="connsiteY5-60" fmla="*/ 308120 h 390708"/>
              <a:gd name="connsiteX6-61" fmla="*/ 2508083 w 2819643"/>
              <a:gd name="connsiteY6-62" fmla="*/ 305663 h 390708"/>
              <a:gd name="connsiteX7-63" fmla="*/ 2787483 w 2819643"/>
              <a:gd name="connsiteY7-64" fmla="*/ 165963 h 3907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819643" h="390708">
                <a:moveTo>
                  <a:pt x="2787483" y="165963"/>
                </a:moveTo>
                <a:cubicBezTo>
                  <a:pt x="2759230" y="142624"/>
                  <a:pt x="2987089" y="17705"/>
                  <a:pt x="2529026" y="23431"/>
                </a:cubicBezTo>
                <a:cubicBezTo>
                  <a:pt x="2070963" y="29157"/>
                  <a:pt x="934593" y="-101864"/>
                  <a:pt x="39106" y="200317"/>
                </a:cubicBezTo>
                <a:cubicBezTo>
                  <a:pt x="30508" y="213829"/>
                  <a:pt x="21909" y="228569"/>
                  <a:pt x="14539" y="244538"/>
                </a:cubicBezTo>
                <a:cubicBezTo>
                  <a:pt x="-148835" y="560231"/>
                  <a:pt x="1110899" y="264651"/>
                  <a:pt x="1479992" y="275248"/>
                </a:cubicBezTo>
                <a:cubicBezTo>
                  <a:pt x="1849085" y="285845"/>
                  <a:pt x="1851987" y="358483"/>
                  <a:pt x="2229099" y="308120"/>
                </a:cubicBezTo>
                <a:lnTo>
                  <a:pt x="2508083" y="305663"/>
                </a:lnTo>
                <a:lnTo>
                  <a:pt x="2787483" y="165963"/>
                </a:lnTo>
                <a:close/>
              </a:path>
            </a:pathLst>
          </a:custGeom>
          <a:solidFill>
            <a:srgbClr val="D9720B"/>
          </a:solidFill>
          <a:ln w="12240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386" name="图形 10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 rot="20863647">
            <a:off x="9471860" y="6266163"/>
            <a:ext cx="2367164" cy="447429"/>
          </a:xfrm>
          <a:prstGeom prst="rect"/>
        </p:spPr>
      </p:pic>
      <p:sp>
        <p:nvSpPr>
          <p:cNvPr id="1048648" name="图形 29"/>
          <p:cNvSpPr/>
          <p:nvPr/>
        </p:nvSpPr>
        <p:spPr>
          <a:xfrm>
            <a:off x="411341" y="6204919"/>
            <a:ext cx="2033522" cy="531778"/>
          </a:xfrm>
          <a:custGeom>
            <a:avLst/>
            <a:gdLst>
              <a:gd name="connsiteX0" fmla="*/ 2035974 w 2035973"/>
              <a:gd name="connsiteY0" fmla="*/ 180034 h 452159"/>
              <a:gd name="connsiteX1" fmla="*/ 1963584 w 2035973"/>
              <a:gd name="connsiteY1" fmla="*/ 128599 h 452159"/>
              <a:gd name="connsiteX2" fmla="*/ 32866 w 2035973"/>
              <a:gd name="connsiteY2" fmla="*/ 265759 h 452159"/>
              <a:gd name="connsiteX3" fmla="*/ 13816 w 2035973"/>
              <a:gd name="connsiteY3" fmla="*/ 300049 h 452159"/>
              <a:gd name="connsiteX4" fmla="*/ 1150149 w 2035973"/>
              <a:gd name="connsiteY4" fmla="*/ 323861 h 452159"/>
              <a:gd name="connsiteX5" fmla="*/ 2026449 w 2035973"/>
              <a:gd name="connsiteY5" fmla="*/ 181939 h 452159"/>
              <a:gd name="connsiteX6" fmla="*/ 2035974 w 2035973"/>
              <a:gd name="connsiteY6" fmla="*/ 180034 h 452159"/>
              <a:gd name="connsiteX7" fmla="*/ 2035974 w 2035973"/>
              <a:gd name="connsiteY7" fmla="*/ 180034 h 452159"/>
              <a:gd name="connsiteX0-1" fmla="*/ 2033522 w 2033522"/>
              <a:gd name="connsiteY0-2" fmla="*/ 180034 h 531778"/>
              <a:gd name="connsiteX1-3" fmla="*/ 1961132 w 2033522"/>
              <a:gd name="connsiteY1-4" fmla="*/ 128599 h 531778"/>
              <a:gd name="connsiteX2-5" fmla="*/ 30414 w 2033522"/>
              <a:gd name="connsiteY2-6" fmla="*/ 265759 h 531778"/>
              <a:gd name="connsiteX3-7" fmla="*/ 11364 w 2033522"/>
              <a:gd name="connsiteY3-8" fmla="*/ 300049 h 531778"/>
              <a:gd name="connsiteX4-9" fmla="*/ 1338197 w 2033522"/>
              <a:gd name="connsiteY4-10" fmla="*/ 463561 h 531778"/>
              <a:gd name="connsiteX5-11" fmla="*/ 2023997 w 2033522"/>
              <a:gd name="connsiteY5-12" fmla="*/ 181939 h 531778"/>
              <a:gd name="connsiteX6-13" fmla="*/ 2033522 w 2033522"/>
              <a:gd name="connsiteY6-14" fmla="*/ 180034 h 531778"/>
              <a:gd name="connsiteX7-15" fmla="*/ 2033522 w 2033522"/>
              <a:gd name="connsiteY7-16" fmla="*/ 180034 h 5317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033522" h="531778">
                <a:moveTo>
                  <a:pt x="2033522" y="180034"/>
                </a:moveTo>
                <a:cubicBezTo>
                  <a:pt x="2011614" y="161936"/>
                  <a:pt x="1987802" y="144791"/>
                  <a:pt x="1961132" y="128599"/>
                </a:cubicBezTo>
                <a:cubicBezTo>
                  <a:pt x="1556319" y="-121909"/>
                  <a:pt x="724787" y="31444"/>
                  <a:pt x="30414" y="265759"/>
                </a:cubicBezTo>
                <a:cubicBezTo>
                  <a:pt x="23747" y="276236"/>
                  <a:pt x="17079" y="287666"/>
                  <a:pt x="11364" y="300049"/>
                </a:cubicBezTo>
                <a:cubicBezTo>
                  <a:pt x="-115318" y="544841"/>
                  <a:pt x="848612" y="589291"/>
                  <a:pt x="1338197" y="463561"/>
                </a:cubicBezTo>
                <a:cubicBezTo>
                  <a:pt x="1827782" y="336879"/>
                  <a:pt x="1731579" y="220991"/>
                  <a:pt x="2023997" y="181939"/>
                </a:cubicBezTo>
                <a:lnTo>
                  <a:pt x="2033522" y="180034"/>
                </a:lnTo>
                <a:lnTo>
                  <a:pt x="2033522" y="180034"/>
                </a:lnTo>
                <a:close/>
              </a:path>
            </a:pathLst>
          </a:custGeom>
          <a:solidFill>
            <a:srgbClr val="D9720B"/>
          </a:solidFill>
          <a:ln w="9525" cap="flat">
            <a:noFill/>
            <a:prstDash val="solid"/>
            <a:miter/>
          </a:ln>
        </p:spPr>
        <p:txBody>
          <a:bodyPr anchor="ctr" rtlCol="0"/>
          <a:p>
            <a:endParaRPr altLang="en-US" lang="zh-CN"/>
          </a:p>
        </p:txBody>
      </p:sp>
      <p:pic>
        <p:nvPicPr>
          <p:cNvPr id="2097387" name="图形 13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3281830" y="4823962"/>
            <a:ext cx="828675" cy="714375"/>
          </a:xfrm>
          <a:prstGeom prst="rect"/>
        </p:spPr>
      </p:pic>
      <p:pic>
        <p:nvPicPr>
          <p:cNvPr id="2097388" name="图形 31"/>
          <p:cNvPicPr>
            <a:picLocks noChangeAspect="1"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7819819" y="1256845"/>
            <a:ext cx="722054" cy="675843"/>
          </a:xfrm>
          <a:prstGeom prst="rect"/>
        </p:spPr>
      </p:pic>
      <p:pic>
        <p:nvPicPr>
          <p:cNvPr id="2097389" name="图形 32"/>
          <p:cNvPicPr>
            <a:picLocks noChangeAspect="1"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>
            <a:off x="1676262" y="2870491"/>
            <a:ext cx="666750" cy="647700"/>
          </a:xfrm>
          <a:prstGeom prst="rect"/>
        </p:spPr>
      </p:pic>
      <p:pic>
        <p:nvPicPr>
          <p:cNvPr id="2097390" name="图形 21"/>
          <p:cNvPicPr>
            <a:picLocks/>
          </p:cNvPicPr>
          <p:nvPr/>
        </p:nvPicPr>
        <p:blipFill>
          <a:blip xmlns:r="http://schemas.openxmlformats.org/officeDocument/2006/relationships" r:embed="rId12"/>
          <a:srcRect l="155" r="155"/>
          <a:stretch>
            <a:fillRect/>
          </a:stretch>
        </p:blipFill>
        <p:spPr>
          <a:xfrm>
            <a:off x="9347412" y="3144921"/>
            <a:ext cx="771117" cy="771115"/>
          </a:xfrm>
          <a:prstGeom prst="rect"/>
        </p:spPr>
      </p:pic>
      <p:pic>
        <p:nvPicPr>
          <p:cNvPr id="2097391" name="图形 21"/>
          <p:cNvPicPr>
            <a:picLocks/>
          </p:cNvPicPr>
          <p:nvPr/>
        </p:nvPicPr>
        <p:blipFill>
          <a:blip xmlns:r="http://schemas.openxmlformats.org/officeDocument/2006/relationships" r:embed="rId13"/>
          <a:srcRect l="155" r="155"/>
          <a:stretch>
            <a:fillRect/>
          </a:stretch>
        </p:blipFill>
        <p:spPr>
          <a:xfrm>
            <a:off x="1882957" y="4315222"/>
            <a:ext cx="685165" cy="685165"/>
          </a:xfrm>
          <a:prstGeom prst="rect"/>
        </p:spPr>
      </p:pic>
      <p:pic>
        <p:nvPicPr>
          <p:cNvPr id="2097392" name="图形 21"/>
          <p:cNvPicPr>
            <a:picLocks/>
          </p:cNvPicPr>
          <p:nvPr/>
        </p:nvPicPr>
        <p:blipFill>
          <a:blip xmlns:r="http://schemas.openxmlformats.org/officeDocument/2006/relationships" r:embed="rId14"/>
          <a:srcRect l="155" r="155"/>
          <a:stretch>
            <a:fillRect/>
          </a:stretch>
        </p:blipFill>
        <p:spPr>
          <a:xfrm>
            <a:off x="4837845" y="4538815"/>
            <a:ext cx="866366" cy="866366"/>
          </a:xfrm>
          <a:prstGeom prst="rect"/>
        </p:spPr>
      </p:pic>
      <p:pic>
        <p:nvPicPr>
          <p:cNvPr id="2097393" name="图形 21"/>
          <p:cNvPicPr>
            <a:picLocks/>
          </p:cNvPicPr>
          <p:nvPr/>
        </p:nvPicPr>
        <p:blipFill>
          <a:blip xmlns:r="http://schemas.openxmlformats.org/officeDocument/2006/relationships" r:embed="rId15"/>
          <a:srcRect l="155" r="155"/>
          <a:stretch>
            <a:fillRect/>
          </a:stretch>
        </p:blipFill>
        <p:spPr>
          <a:xfrm>
            <a:off x="1360161" y="1630783"/>
            <a:ext cx="773008" cy="773007"/>
          </a:xfrm>
          <a:prstGeom prst="rect"/>
        </p:spPr>
      </p:pic>
      <p:pic>
        <p:nvPicPr>
          <p:cNvPr id="2097394" name="图形 21"/>
          <p:cNvPicPr>
            <a:picLocks/>
          </p:cNvPicPr>
          <p:nvPr/>
        </p:nvPicPr>
        <p:blipFill>
          <a:blip xmlns:r="http://schemas.openxmlformats.org/officeDocument/2006/relationships" r:embed="rId16"/>
          <a:srcRect l="155" r="155"/>
          <a:stretch>
            <a:fillRect/>
          </a:stretch>
        </p:blipFill>
        <p:spPr>
          <a:xfrm>
            <a:off x="10721530" y="4440555"/>
            <a:ext cx="773229" cy="773229"/>
          </a:xfrm>
          <a:prstGeom prst="rect"/>
        </p:spPr>
      </p:pic>
      <p:pic>
        <p:nvPicPr>
          <p:cNvPr id="2097395" name="图形 21"/>
          <p:cNvPicPr>
            <a:picLocks/>
          </p:cNvPicPr>
          <p:nvPr/>
        </p:nvPicPr>
        <p:blipFill>
          <a:blip xmlns:r="http://schemas.openxmlformats.org/officeDocument/2006/relationships" r:embed="rId17"/>
          <a:srcRect l="155" r="155"/>
          <a:stretch>
            <a:fillRect/>
          </a:stretch>
        </p:blipFill>
        <p:spPr>
          <a:xfrm>
            <a:off x="0" y="4186834"/>
            <a:ext cx="637127" cy="637127"/>
          </a:xfrm>
          <a:prstGeom prst="rect"/>
        </p:spPr>
      </p:pic>
      <p:pic>
        <p:nvPicPr>
          <p:cNvPr id="2097396" name="图形 21"/>
          <p:cNvPicPr>
            <a:picLocks/>
          </p:cNvPicPr>
          <p:nvPr/>
        </p:nvPicPr>
        <p:blipFill>
          <a:blip xmlns:r="http://schemas.openxmlformats.org/officeDocument/2006/relationships" r:embed="rId18"/>
          <a:srcRect l="155" r="155"/>
          <a:stretch>
            <a:fillRect/>
          </a:stretch>
        </p:blipFill>
        <p:spPr>
          <a:xfrm>
            <a:off x="411341" y="2708150"/>
            <a:ext cx="1088064" cy="1088064"/>
          </a:xfrm>
          <a:prstGeom prst="rect"/>
        </p:spPr>
      </p:pic>
      <p:pic>
        <p:nvPicPr>
          <p:cNvPr id="2097397" name="图形 21"/>
          <p:cNvPicPr>
            <a:picLocks/>
          </p:cNvPicPr>
          <p:nvPr/>
        </p:nvPicPr>
        <p:blipFill>
          <a:blip xmlns:r="http://schemas.openxmlformats.org/officeDocument/2006/relationships" r:embed="rId19"/>
          <a:srcRect l="155" r="155"/>
          <a:stretch>
            <a:fillRect/>
          </a:stretch>
        </p:blipFill>
        <p:spPr>
          <a:xfrm>
            <a:off x="11284008" y="2552733"/>
            <a:ext cx="421503" cy="421502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" nodeType="with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dur="2000" id="7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2000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29"/>
                                        <p:tgtEl>
                                          <p:spTgt spid="2097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0"/>
                                        <p:tgtEl>
                                          <p:spTgt spid="2097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1" nodeType="with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20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33"/>
                                        <p:tgtEl>
                                          <p:spTgt spid="2097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34"/>
                                        <p:tgtEl>
                                          <p:spTgt spid="2097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30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37"/>
                                        <p:tgtEl>
                                          <p:spTgt spid="2097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38"/>
                                        <p:tgtEl>
                                          <p:spTgt spid="2097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190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191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192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193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194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00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195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196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197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198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199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28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200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201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202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203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204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205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206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207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208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01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209" name="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210" name="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211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212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213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214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215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05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216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217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218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219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220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29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221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222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223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224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225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226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227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228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229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06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230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231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232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233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234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235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236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10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237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238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239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240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241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0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242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243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244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245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246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247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248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249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250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11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251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252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253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254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255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256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257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15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258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259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260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261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262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1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263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264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265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266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267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268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269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270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271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16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272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273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274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275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276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277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278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20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279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280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281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282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283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2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284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285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286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287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288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289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290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291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292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21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293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294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295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296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297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298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299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25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300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301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302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303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304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3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305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306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307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308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309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310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311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312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313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26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314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315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316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317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318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319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320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30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321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322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323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324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325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4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326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327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328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329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330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331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332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333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334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31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335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058403"/>
            <a:ext cx="5677580" cy="12652885"/>
          </a:xfrm>
          <a:prstGeom prst="rect"/>
        </p:spPr>
      </p:pic>
      <p:pic>
        <p:nvPicPr>
          <p:cNvPr id="2097336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5941778" y="-2400595"/>
            <a:ext cx="5720527" cy="12748592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9"/>
          <p:cNvGrpSpPr/>
          <p:nvPr/>
        </p:nvGrpSpPr>
        <p:grpSpPr>
          <a:xfrm>
            <a:off x="-1756" y="-51259"/>
            <a:ext cx="12193756" cy="6909259"/>
            <a:chOff x="-1756" y="-51259"/>
            <a:chExt cx="12193756" cy="6909259"/>
          </a:xfrm>
        </p:grpSpPr>
        <p:pic>
          <p:nvPicPr>
            <p:cNvPr id="2097337" name="图形 1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1"/>
            <a:stretch>
              <a:fillRect/>
            </a:stretch>
          </p:blipFill>
          <p:spPr>
            <a:xfrm>
              <a:off x="-1756" y="570511"/>
              <a:ext cx="12192000" cy="5777859"/>
            </a:xfrm>
            <a:prstGeom prst="rect"/>
          </p:spPr>
        </p:pic>
        <p:pic>
          <p:nvPicPr>
            <p:cNvPr id="2097338" name="图形 1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4980102"/>
              <a:ext cx="12192000" cy="1877898"/>
            </a:xfrm>
            <a:prstGeom prst="rect"/>
          </p:spPr>
        </p:pic>
        <p:pic>
          <p:nvPicPr>
            <p:cNvPr id="2097339" name="图形 1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9582532" y="-51259"/>
              <a:ext cx="2514600" cy="923925"/>
            </a:xfrm>
            <a:prstGeom prst="rect"/>
          </p:spPr>
        </p:pic>
        <p:pic>
          <p:nvPicPr>
            <p:cNvPr id="2097340" name="图形 13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981794" y="509630"/>
              <a:ext cx="1755155" cy="644886"/>
            </a:xfrm>
            <a:prstGeom prst="rect"/>
          </p:spPr>
        </p:pic>
        <p:pic>
          <p:nvPicPr>
            <p:cNvPr id="2097341" name="图形 1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94868" y="123287"/>
              <a:ext cx="1055993" cy="387997"/>
            </a:xfrm>
            <a:prstGeom prst="rect"/>
          </p:spPr>
        </p:pic>
        <p:sp>
          <p:nvSpPr>
            <p:cNvPr id="1048635" name="TextBox 21"/>
            <p:cNvSpPr txBox="1"/>
            <p:nvPr/>
          </p:nvSpPr>
          <p:spPr>
            <a:xfrm>
              <a:off x="1040535" y="56761"/>
              <a:ext cx="2809875" cy="688340"/>
            </a:xfrm>
            <a:prstGeom prst="rect"/>
            <a:noFill/>
            <a:effectLst>
              <a:outerShdw algn="t" blurRad="76200" dir="5400000" dist="38100" rotWithShape="0">
                <a:prstClr val="black">
                  <a:alpha val="26000"/>
                </a:prstClr>
              </a:outerShdw>
            </a:effectLst>
          </p:spPr>
          <p:txBody>
            <a:bodyPr rtlCol="0" wrap="square">
              <a:spAutoFit/>
            </a:bodyPr>
            <a:p>
              <a:pPr algn="dist"/>
              <a:r>
                <a:rPr altLang="en-US" dirty="0" sz="4000" lang="zh-CN">
                  <a:ln w="6350">
                    <a:noFill/>
                  </a:ln>
                  <a:solidFill>
                    <a:schemeClr val="bg1"/>
                  </a:solidFill>
                  <a:effectLst>
                    <a:glow rad="38100">
                      <a:schemeClr val="bg1">
                        <a:alpha val="37000"/>
                      </a:schemeClr>
                    </a:glow>
                    <a:outerShdw algn="t" blurRad="127000" dir="5400000" dist="139700" rotWithShape="0">
                      <a:schemeClr val="tx2">
                        <a:lumMod val="50000"/>
                        <a:alpha val="40000"/>
                      </a:schemeClr>
                    </a:outerShdw>
                  </a:effectLst>
                  <a:latin typeface="Aa小南瓜" panose="03000502000000000000" pitchFamily="66" charset="-122"/>
                  <a:ea typeface="Aa小南瓜" panose="03000502000000000000" pitchFamily="66" charset="-122"/>
                  <a:cs typeface="+mn-ea"/>
                  <a:sym typeface="+mn-lt"/>
                </a:rPr>
                <a:t>课程简介</a:t>
              </a:r>
              <a:endParaRPr altLang="en-US" dirty="0" sz="4000" lang="zh-CN">
                <a:ln w="6350">
                  <a:noFill/>
                </a:ln>
                <a:solidFill>
                  <a:schemeClr val="bg1"/>
                </a:solidFill>
                <a:effectLst>
                  <a:glow rad="38100">
                    <a:schemeClr val="bg1">
                      <a:alpha val="37000"/>
                    </a:schemeClr>
                  </a:glow>
                  <a:outerShdw algn="t" blurRad="127000" dir="5400000" dist="139700" rotWithShape="0">
                    <a:schemeClr val="tx2">
                      <a:lumMod val="50000"/>
                      <a:alpha val="40000"/>
                    </a:schemeClr>
                  </a:outerShdw>
                </a:effectLst>
                <a:latin typeface="Aa小南瓜" panose="03000502000000000000" pitchFamily="66" charset="-122"/>
                <a:ea typeface="Aa小南瓜" panose="03000502000000000000" pitchFamily="66" charset="-122"/>
                <a:cs typeface="+mn-ea"/>
                <a:sym typeface="+mn-lt"/>
              </a:endParaRPr>
            </a:p>
          </p:txBody>
        </p:sp>
        <p:pic>
          <p:nvPicPr>
            <p:cNvPr id="2097342" name="图形 16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280682" y="953973"/>
              <a:ext cx="2514600" cy="923925"/>
            </a:xfrm>
            <a:prstGeom prst="rect"/>
          </p:spPr>
        </p:pic>
        <p:pic>
          <p:nvPicPr>
            <p:cNvPr id="2097343" name="图形 17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000406" y="-35497"/>
              <a:ext cx="1920299" cy="705564"/>
            </a:xfrm>
            <a:prstGeom prst="rect"/>
          </p:spPr>
        </p:pic>
        <p:pic>
          <p:nvPicPr>
            <p:cNvPr id="2097344" name="图形 18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069799" y="4140840"/>
              <a:ext cx="592506" cy="592506"/>
            </a:xfrm>
            <a:prstGeom prst="rect"/>
          </p:spPr>
        </p:pic>
        <p:pic>
          <p:nvPicPr>
            <p:cNvPr id="2097345" name="图形 19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35787" y="2442136"/>
              <a:ext cx="592506" cy="592506"/>
            </a:xfrm>
            <a:prstGeom prst="rect"/>
          </p:spPr>
        </p:pic>
        <p:pic>
          <p:nvPicPr>
            <p:cNvPr id="2097346" name="图形 20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9513484" y="4081022"/>
              <a:ext cx="592506" cy="592506"/>
            </a:xfrm>
            <a:prstGeom prst="rect"/>
          </p:spPr>
        </p:pic>
      </p:grpSp>
      <p:cxnSp>
        <p:nvCxnSpPr>
          <p:cNvPr id="3145735" name="直接连接符 4"/>
          <p:cNvCxnSpPr>
            <a:cxnSpLocks/>
          </p:cNvCxnSpPr>
          <p:nvPr/>
        </p:nvCxnSpPr>
        <p:spPr>
          <a:xfrm>
            <a:off x="5078033" y="1263226"/>
            <a:ext cx="575187" cy="0"/>
          </a:xfrm>
          <a:prstGeom prst="line"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97347" name="图形 21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5199577" y="3451938"/>
            <a:ext cx="466725" cy="466725"/>
          </a:xfrm>
          <a:prstGeom prst="rect"/>
        </p:spPr>
      </p:pic>
      <p:pic>
        <p:nvPicPr>
          <p:cNvPr id="2097348" name="图形 22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435576" y="3506976"/>
            <a:ext cx="466725" cy="466725"/>
          </a:xfrm>
          <a:prstGeom prst="rect"/>
        </p:spPr>
      </p:pic>
      <p:pic>
        <p:nvPicPr>
          <p:cNvPr id="2097349" name="图形 23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6365791" y="4268039"/>
            <a:ext cx="381000" cy="381000"/>
          </a:xfrm>
          <a:prstGeom prst="rect"/>
        </p:spPr>
      </p:pic>
      <p:pic>
        <p:nvPicPr>
          <p:cNvPr id="2097350" name="图形 2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105990" y="5000221"/>
            <a:ext cx="573512" cy="573512"/>
          </a:xfrm>
          <a:prstGeom prst="rect"/>
        </p:spPr>
      </p:pic>
      <p:pic>
        <p:nvPicPr>
          <p:cNvPr id="2097351" name="图形 2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0477293" y="3115654"/>
            <a:ext cx="592506" cy="592506"/>
          </a:xfrm>
          <a:prstGeom prst="rect"/>
        </p:spPr>
      </p:pic>
      <p:pic>
        <p:nvPicPr>
          <p:cNvPr id="2097352" name="图形 26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857784" y="4484926"/>
            <a:ext cx="592506" cy="592506"/>
          </a:xfrm>
          <a:prstGeom prst="rect"/>
        </p:spPr>
      </p:pic>
      <p:pic>
        <p:nvPicPr>
          <p:cNvPr id="2097353" name="图形 27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7851524" y="5275875"/>
            <a:ext cx="828675" cy="714375"/>
          </a:xfrm>
          <a:prstGeom prst="rect"/>
        </p:spPr>
      </p:pic>
      <p:pic>
        <p:nvPicPr>
          <p:cNvPr id="2097354" name="图形 2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569815" y="4310523"/>
            <a:ext cx="722054" cy="675843"/>
          </a:xfrm>
          <a:prstGeom prst="rect"/>
        </p:spPr>
      </p:pic>
      <p:pic>
        <p:nvPicPr>
          <p:cNvPr id="2097355" name="图形 30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6886036" y="4402539"/>
            <a:ext cx="666750" cy="647700"/>
          </a:xfrm>
          <a:prstGeom prst="rect"/>
        </p:spPr>
      </p:pic>
      <p:sp>
        <p:nvSpPr>
          <p:cNvPr id="1048636" name="TextBox 98"/>
          <p:cNvSpPr txBox="1"/>
          <p:nvPr/>
        </p:nvSpPr>
        <p:spPr>
          <a:xfrm>
            <a:off x="2676045" y="2880545"/>
            <a:ext cx="1415772" cy="461665"/>
          </a:xfrm>
          <a:prstGeom prst="rect"/>
          <a:noFill/>
        </p:spPr>
        <p:txBody>
          <a:bodyPr rtlCol="0" wrap="none">
            <a:spAutoFit/>
          </a:bodyPr>
          <a:p>
            <a:pPr algn="r"/>
            <a:r>
              <a:rPr altLang="en-US" dirty="0" sz="2400" lang="zh-CN">
                <a:solidFill>
                  <a:schemeClr val="bg1"/>
                </a:solidFill>
                <a:latin typeface="OCR A Extended" panose="02010509020102010303" pitchFamily="50" charset="0"/>
                <a:ea typeface="字魂70号-灵悦黑体" panose="00000500000000000000" pitchFamily="2" charset="-122"/>
                <a:sym typeface="OCR A Extended" panose="02010509020102010303" pitchFamily="50" charset="0"/>
              </a:rPr>
              <a:t>添加标题</a:t>
            </a:r>
            <a:endParaRPr dirty="0" sz="2400" lang="id-ID">
              <a:solidFill>
                <a:schemeClr val="bg1"/>
              </a:solidFill>
              <a:latin typeface="OCR A Extended" panose="02010509020102010303" pitchFamily="50" charset="0"/>
              <a:ea typeface="字魂70号-灵悦黑体" panose="00000500000000000000" pitchFamily="2" charset="-122"/>
              <a:sym typeface="OCR A Extended" panose="02010509020102010303" pitchFamily="50" charset="0"/>
            </a:endParaRPr>
          </a:p>
        </p:txBody>
      </p:sp>
      <p:pic>
        <p:nvPicPr>
          <p:cNvPr id="2097356" name=""/>
          <p:cNvPicPr>
            <a:picLocks/>
          </p:cNvPicPr>
          <p:nvPr/>
        </p:nvPicPr>
        <p:blipFill>
          <a:blip xmlns:r="http://schemas.openxmlformats.org/officeDocument/2006/relationships" r:embed="rId10"/>
          <a:srcRect l="0" r="0"/>
          <a:stretch>
            <a:fillRect/>
          </a:stretch>
        </p:blipFill>
        <p:spPr>
          <a:xfrm rot="0">
            <a:off x="603349" y="-2618282"/>
            <a:ext cx="5677580" cy="12652885"/>
          </a:xfrm>
          <a:prstGeom prst="rect"/>
        </p:spPr>
      </p:pic>
      <p:pic>
        <p:nvPicPr>
          <p:cNvPr id="2097357" name=""/>
          <p:cNvPicPr>
            <a:picLocks/>
          </p:cNvPicPr>
          <p:nvPr/>
        </p:nvPicPr>
        <p:blipFill>
          <a:blip xmlns:r="http://schemas.openxmlformats.org/officeDocument/2006/relationships" r:embed="rId11"/>
          <a:srcRect t="0" b="0"/>
          <a:stretch>
            <a:fillRect/>
          </a:stretch>
        </p:blipFill>
        <p:spPr>
          <a:xfrm rot="0">
            <a:off x="6639436" y="-2009588"/>
            <a:ext cx="5160195" cy="1149985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3145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145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6" grpId="0"/>
    </p:bldLst>
  </p:timing>
</p:sld>
</file>

<file path=ppt/theme/theme1.xml><?xml version="1.0" encoding="utf-8"?>
<a:theme xmlns:a="http://schemas.openxmlformats.org/drawingml/2006/main" name="Office 主题​​">
  <a:themeElements>
    <a:clrScheme name="春天-粉系">
      <a:dk1>
        <a:srgbClr val="7F7F7F"/>
      </a:dk1>
      <a:lt1>
        <a:sysClr lastClr="FFFFFF" val="window"/>
      </a:lt1>
      <a:dk2>
        <a:srgbClr val="A5E0DE"/>
      </a:dk2>
      <a:lt2>
        <a:srgbClr val="F5D1D1"/>
      </a:lt2>
      <a:accent1>
        <a:srgbClr val="F49EB7"/>
      </a:accent1>
      <a:accent2>
        <a:srgbClr val="F03979"/>
      </a:accent2>
      <a:accent3>
        <a:srgbClr val="FBCB39"/>
      </a:accent3>
      <a:accent4>
        <a:srgbClr val="83DE3B"/>
      </a:accent4>
      <a:accent5>
        <a:srgbClr val="FFFFFF"/>
      </a:accent5>
      <a:accent6>
        <a:srgbClr val="CAEB9F"/>
      </a:accent6>
      <a:hlink>
        <a:srgbClr val="BABABA"/>
      </a:hlink>
      <a:folHlink>
        <a:srgbClr val="31908D"/>
      </a:folHlink>
    </a:clrScheme>
    <a:fontScheme name="Office">
      <a:majorFont>
        <a:latin typeface="Gulim"/>
        <a:ea typeface="锐字云字库楷体GB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ulim"/>
        <a:ea typeface="锐字云字库楷体GB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稻壳</dc:creator>
  <cp:lastModifiedBy>张张张张</cp:lastModifiedBy>
  <dcterms:created xsi:type="dcterms:W3CDTF">2023-09-30T17:47:00Z</dcterms:created>
  <dcterms:modified xsi:type="dcterms:W3CDTF">2024-04-10T05:40:31Z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aa7c3cb479c24e35b652ffe640253c06_21</vt:lpwstr>
  </property>
  <property fmtid="{D5CDD505-2E9C-101B-9397-08002B2CF9AE}" pid="3" name="KSOProductBuildVer">
    <vt:lpwstr>2052-12.1.0.15712</vt:lpwstr>
  </property>
</Properties>
</file>